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Relationship Id="rId74" Type="http://schemas.openxmlformats.org/officeDocument/2006/relationships/slide" Target="slides/slide67.xml"/>
<Relationship Id="rId75" Type="http://schemas.openxmlformats.org/officeDocument/2006/relationships/slide" Target="slides/slide68.xml"/>
<Relationship Id="rId76" Type="http://schemas.openxmlformats.org/officeDocument/2006/relationships/slide" Target="slides/slide69.xml"/>
<Relationship Id="rId77" Type="http://schemas.openxmlformats.org/officeDocument/2006/relationships/slide" Target="slides/slide70.xml"/>
<Relationship Id="rId78" Type="http://schemas.openxmlformats.org/officeDocument/2006/relationships/slide" Target="slides/slide71.xml"/>
<Relationship Id="rId79" Type="http://schemas.openxmlformats.org/officeDocument/2006/relationships/slide" Target="slides/slide72.xml"/>
<Relationship Id="rId80" Type="http://schemas.openxmlformats.org/officeDocument/2006/relationships/slide" Target="slides/slide73.xml"/>
<Relationship Id="rId81" Type="http://schemas.openxmlformats.org/officeDocument/2006/relationships/slide" Target="slides/slide7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283b262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344d877.jpe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cdf8f21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592def29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72bb6aa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6b09a7c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46e6f5a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e50b139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3a31c86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e57767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9a5cc4f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740894ed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f698f1e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b332b82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4c6d698c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43020eba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32c8d87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1ffac1b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787c4276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5ef8ec6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2867c9f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3b5fb439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83128a3.jpe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362e988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2d20a7d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bae95fd.jpe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2f92b72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49373ec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c9fbe8a.jpeg"/>
</Relationships>

</file>

<file path=ppt/slides/_rels/slide7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b965c7f.png"/>
</Relationships>

</file>

<file path=ppt/slides/_rels/slide7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7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c14f7b4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92693d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3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$20,551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$369,926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$987,391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$41,470,422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$52,811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$3,168,652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$1,060,753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$45,009,000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$132,924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$3,057,250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$360,756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$19,120,082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$2,084,245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$536,576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$24,271,577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$2,613,591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$62,228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$300 - $600,000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42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-10.64%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(47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$62,228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($373,717)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residential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(30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$62,453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-80.57%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($321,357)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industrial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$267,033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commercial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-41.67%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$63,586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-27.55%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($87,766)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$12,330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-99.10%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$63,586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$445,100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$267,033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$801,100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$12,330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$36,989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$45,876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$1,330,402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$388,825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$2,613,591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$87,766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$1,053,195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$1,374,161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$6,870,807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$321,357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$9,640,710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$1,783,285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$17,564,712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$4,703,454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$134,384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$12,900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$937 - $2,006,500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$134,384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319.93%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($32,001)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24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41.18%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$63,098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134.24%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($26,937)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commercial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$97,584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290.34%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($25,000)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$626,500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697.58%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$97,584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$683,090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$63,098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$1,514,364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$787,183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$4,703,454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$157,100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$26,937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$457,929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$130,487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$640,029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Breakdown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$11,479,891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$499,126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$60,000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$7,150,000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$499,126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717.84%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($61,030)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$546,605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772.92%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($62,618)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commercial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$780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-99.22%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Total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$546,605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$11,478,711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$547,785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$11,479,891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$62,618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$751,417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$114,118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$854,417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Breakdown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$1,711,533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$71,314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$600 - $1,000,000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24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$71,314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-46.35%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($132,936)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$34,693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-36.83%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($54,924)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($30,000)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commercial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$3,444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-67.20%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($10,500)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$521,018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-18.46%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($30,000)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$10,332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$521,018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$1,042,035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$34,693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$659,166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$559,154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$1,711,533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$638,935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$1,916,806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$823,856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$734,359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$2,791,662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$88,205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$22,051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$8,200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$6,261 - $65,544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$45,009,000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$375,075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$15,665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$28,000,000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$22,051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175.64%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($8,000)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$22,051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175.64%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($8,000)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$22,051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$88,205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$22,051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$88,205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Breakdown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$358,620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$25,616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$25,616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-41.99%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($44,154)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71.43%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$28,635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($31,571)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commercial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238.98%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($2,950)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-96.67%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120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-9.77%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(133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$375,075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105.53%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($182,493)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$28,635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$343,620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$43,635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$358,620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$31,571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$184,521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$529,850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$175,000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$175,000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$175,000 - $175,000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444.05%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($32,166)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241.46%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($51,250)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($13,082)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$13,082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$64,332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$128,665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Breakdown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61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10.91%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(55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$84,732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123.59%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($37,895)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($5,000)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$788,260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$78,826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$9,895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$3,500 - $425,000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$78,826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425.51%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($15,000)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$49,037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commercial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$217,500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1350.00%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$49,037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$343,260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$276,537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$788,260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Breakdown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$163,649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$54,550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$13,000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$5,649 - $145,000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$54,550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11.68%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($48,844)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-57.14%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$54,550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($48,229)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3,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commercial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-13.04%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$33,718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-74.63%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($132,924)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42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-20.75%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(53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$987,391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173.70%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($5,000)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($0)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$163,649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$163,649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Quarter3,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$337,600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$150,229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$439,600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Breakdown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2020-11-23T16:05:10Z</dcterms:modified>
  <cp:category/>
</cp:coreProperties>
</file>